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60" r:id="rId4"/>
    <p:sldId id="283" r:id="rId5"/>
    <p:sldId id="281" r:id="rId6"/>
    <p:sldId id="282" r:id="rId7"/>
    <p:sldId id="275" r:id="rId8"/>
    <p:sldId id="276" r:id="rId9"/>
    <p:sldId id="277" r:id="rId10"/>
    <p:sldId id="278" r:id="rId11"/>
    <p:sldId id="279" r:id="rId12"/>
    <p:sldId id="280" r:id="rId13"/>
    <p:sldId id="274" r:id="rId14"/>
    <p:sldId id="284" r:id="rId15"/>
    <p:sldId id="263" r:id="rId16"/>
    <p:sldId id="264" r:id="rId17"/>
    <p:sldId id="265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25"/>
    <p:restoredTop sz="94687"/>
  </p:normalViewPr>
  <p:slideViewPr>
    <p:cSldViewPr snapToGrid="0" snapToObjects="1">
      <p:cViewPr varScale="1">
        <p:scale>
          <a:sx n="83" d="100"/>
          <a:sy n="83" d="100"/>
        </p:scale>
        <p:origin x="653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B6EC48-5532-0D45-A7D7-F4DA55501678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9C8091-477D-C144-B8D5-2C67FF660C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92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C8091-477D-C144-B8D5-2C67FF660CA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145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5EAD7-F611-8345-83B1-C5D244F72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ABAC15-D3BD-7347-85A9-7D079F494C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D0AB3-A759-FB47-A43D-7A5A78977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096D5-5A66-D349-8D60-C481A80E0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B7CA1-FBAA-434A-9348-309D86755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466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37DC1-EAC1-294A-BE1F-51DABD8A3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8FCB8F-35C5-FA45-96F0-E2B649CFCE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DFAF8-89A8-9D40-AFC2-5EA417354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E8A8D-A537-5849-B1A3-EA5FC5566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C12F58-38A5-8844-97FC-30DC3F45F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241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EFAF4D-3EA7-8244-A1EC-8E967AE246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D71DBB-7DC4-3343-BF56-9ACEC9B376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4A8E87-48C6-134E-A4A9-544027CC9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965AB-3B29-4949-AEFB-84D94D757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EFD0F-F558-9443-80D6-E4BFCF79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029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E2101-5347-F748-A33B-40B6C8DEC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6A64B-56D6-AA41-830F-357BA73A4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17E62-7DAC-F049-8707-7D684C982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BBD62-753F-014E-BB12-FF860C3CA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6B9A0-B4BE-244E-A3CE-19C8BE83C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876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BF06B-B0B3-5B43-A7B6-EB6A6955C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E0609-164B-4741-8F1A-B46949261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24A3C-BA1F-F343-9D1D-071B524D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14D17-E8A4-BF4F-84CB-0870F2C87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921F3-A7EA-D54F-84C3-A56B30D63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1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A12C-24A1-5740-9B64-4AF2AB258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8F40A-CD06-7B40-98D3-A3C671B602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A77EFC-EED0-944A-B348-97BDCFDBD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1E9874-00CC-5045-B502-D9B1EB60E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1D0D2-D2FB-9E4F-84ED-1F764D0E3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3F4948-887F-A043-923F-1D25DF29F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297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E28A2-104F-944E-ABD5-B833CAF7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5810E3-A1E9-5B49-A483-FE620F650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7434E0-B94D-BB4B-AFCF-4EE4DDDEBF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B402CE-7613-E344-8409-16A593F2D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E8B475-D330-154C-8B11-7262DAD464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4AB50E-2F7D-864C-BF39-81CFA1602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AB1AF8-C166-A041-A6AC-4AB935C7A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F367E1-705E-5848-9C41-5468E47F9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471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3FDD5-5C29-9540-B641-A53CC9886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D7533B-7F53-EC4F-8F34-DC1FDF123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E95D77-1376-C74A-8A67-2693A90A9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699C1-7AA7-514C-A8CB-5896F500B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82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65B2BB-1321-FD41-A32C-CC3999A82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781381-C93C-4849-88E6-2CBB5DC34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06B5A-35A5-0D4A-945D-4F6CA4A38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100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440C6-ED18-FD44-800F-194A01B2E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0B28E-F6D6-F645-AC2D-97E3BA8EE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73A344-F15C-BC45-ADE7-4E1EC4992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5380F-2C73-0447-BE47-A0DEC4D12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DC464A-EE35-544F-A0A4-CDE2791B8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6D923-6C44-374D-A91F-6CC7E203C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103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5970C-F769-E044-A80C-8507E76C5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AB67F9-1C49-1E48-9310-27033CAA8A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17F16F-AC7F-5145-AE0B-EBE47932E8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4B449B-BCBA-5949-9A24-9CFA9F1E9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860B3A-D1BB-CB45-95A1-15548E0BB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7F45C0-53C0-854C-8442-4575758C5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543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CE5215-699C-AB4B-9AE4-746C264ED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5EDD19-A112-844A-95DF-4857ED797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49C9B-A91C-584F-8284-3C15EE1633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479794-4578-1C42-8EE0-5FCCBA3FDC7A}" type="datetimeFigureOut">
              <a:rPr lang="en-US" smtClean="0"/>
              <a:t>5/2/2019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3E4C1-6B98-5742-952F-3CAF61FF5A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91BF6-9EFB-F141-9275-FB5D43A194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417AB-328D-274A-A1C3-4DC41E5CFB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54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49D6B-2887-524B-8B29-6E9764A1A2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200" smtClean="0">
                <a:latin typeface="Arial" panose="020B0604020202020204" pitchFamily="34" charset="0"/>
                <a:cs typeface="Arial" panose="020B0604020202020204" pitchFamily="34" charset="0"/>
              </a:rPr>
              <a:t>(Monica) Final </a:t>
            </a:r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Capstone Showcase: </a:t>
            </a:r>
            <a:r>
              <a:rPr lang="en" sz="5200" dirty="0">
                <a:latin typeface="Arial" panose="020B0604020202020204" pitchFamily="34" charset="0"/>
                <a:cs typeface="Arial" panose="020B0604020202020204" pitchFamily="34" charset="0"/>
              </a:rPr>
              <a:t>QVX Nodes in KNIME</a:t>
            </a:r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22ED4F-5812-E343-85CF-352F799F2A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lvl="0">
              <a:spcBef>
                <a:spcPts val="0"/>
              </a:spcBef>
            </a:pPr>
            <a:endParaRPr lang="en-US" dirty="0"/>
          </a:p>
          <a:p>
            <a:pPr lvl="0">
              <a:spcBef>
                <a:spcPts val="0"/>
              </a:spcBef>
            </a:pPr>
            <a:r>
              <a:rPr lang="en-US" sz="2800" b="1" dirty="0"/>
              <a:t>Sponsor: Prabhat Vaish and Analytiq(Vidya)</a:t>
            </a:r>
          </a:p>
          <a:p>
            <a:pPr lvl="0">
              <a:spcBef>
                <a:spcPts val="0"/>
              </a:spcBef>
            </a:pPr>
            <a:r>
              <a:rPr lang="en-US" sz="2800" dirty="0"/>
              <a:t>Project Manager: Monica Sangam</a:t>
            </a:r>
          </a:p>
          <a:p>
            <a:pPr lvl="0">
              <a:spcBef>
                <a:spcPts val="0"/>
              </a:spcBef>
            </a:pPr>
            <a:r>
              <a:rPr lang="en-US" sz="2800" dirty="0"/>
              <a:t>Team Member: Matthew Belanger</a:t>
            </a:r>
          </a:p>
        </p:txBody>
      </p:sp>
    </p:spTree>
    <p:extLst>
      <p:ext uri="{BB962C8B-B14F-4D97-AF65-F5344CB8AC3E}">
        <p14:creationId xmlns:p14="http://schemas.microsoft.com/office/powerpoint/2010/main" val="1726840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9DC7F-DF44-9F43-A7A1-E8001326A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(Matt) Diagram </a:t>
            </a:r>
            <a:r>
              <a:rPr lang="en-US" dirty="0"/>
              <a:t>for QVX Writer</a:t>
            </a:r>
          </a:p>
        </p:txBody>
      </p:sp>
      <p:pic>
        <p:nvPicPr>
          <p:cNvPr id="4" name="Google Shape;140;p26">
            <a:extLst>
              <a:ext uri="{FF2B5EF4-FFF2-40B4-BE49-F238E27FC236}">
                <a16:creationId xmlns:a16="http://schemas.microsoft.com/office/drawing/2014/main" id="{11B8134D-67ED-4142-A861-3432866B467D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199" y="1828800"/>
            <a:ext cx="10515599" cy="4057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996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B6BE1-B844-6045-8021-5C8DDACB5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(Matt)Prototypes </a:t>
            </a:r>
            <a:r>
              <a:rPr lang="en-US" dirty="0"/>
              <a:t>for QVX Writer</a:t>
            </a:r>
          </a:p>
        </p:txBody>
      </p:sp>
      <p:pic>
        <p:nvPicPr>
          <p:cNvPr id="4" name="Google Shape;146;p27">
            <a:extLst>
              <a:ext uri="{FF2B5EF4-FFF2-40B4-BE49-F238E27FC236}">
                <a16:creationId xmlns:a16="http://schemas.microsoft.com/office/drawing/2014/main" id="{11EA8F03-6FC6-9D4B-956D-7138BD8556E8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0" y="1690688"/>
            <a:ext cx="9315450" cy="4524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9908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2E179-9D9F-A344-8A76-77216D568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(Matt) Prototypes </a:t>
            </a:r>
            <a:r>
              <a:rPr lang="en-US" dirty="0"/>
              <a:t>for QVX Writer</a:t>
            </a:r>
          </a:p>
        </p:txBody>
      </p:sp>
      <p:pic>
        <p:nvPicPr>
          <p:cNvPr id="4" name="Google Shape;153;p28">
            <a:extLst>
              <a:ext uri="{FF2B5EF4-FFF2-40B4-BE49-F238E27FC236}">
                <a16:creationId xmlns:a16="http://schemas.microsoft.com/office/drawing/2014/main" id="{07A03BC1-DDDF-7D4F-9AE2-CBC6DC3C512A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199" y="1747837"/>
            <a:ext cx="4833939" cy="4745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52;p28">
            <a:extLst>
              <a:ext uri="{FF2B5EF4-FFF2-40B4-BE49-F238E27FC236}">
                <a16:creationId xmlns:a16="http://schemas.microsoft.com/office/drawing/2014/main" id="{A93EA04D-4AF2-A045-9301-BE9E62985BF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0" y="1747837"/>
            <a:ext cx="5287375" cy="47450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8958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41810-193C-EC49-84A4-8B1F5CFC4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(Monica) KNIME QVX Reader Demo</a:t>
            </a:r>
            <a:endParaRPr lang="en-US" dirty="0"/>
          </a:p>
        </p:txBody>
      </p:sp>
      <p:pic>
        <p:nvPicPr>
          <p:cNvPr id="4" name="Screen Recording 19.mov">
            <a:hlinkClick r:id="" action="ppaction://media"/>
            <a:extLst>
              <a:ext uri="{FF2B5EF4-FFF2-40B4-BE49-F238E27FC236}">
                <a16:creationId xmlns:a16="http://schemas.microsoft.com/office/drawing/2014/main" id="{B06F0D2A-1690-EA40-A11D-764F139A1AD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1" y="1482811"/>
            <a:ext cx="10703010" cy="4694152"/>
          </a:xfrm>
        </p:spPr>
      </p:pic>
    </p:spTree>
    <p:extLst>
      <p:ext uri="{BB962C8B-B14F-4D97-AF65-F5344CB8AC3E}">
        <p14:creationId xmlns:p14="http://schemas.microsoft.com/office/powerpoint/2010/main" val="3171699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8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(Matt) KNIME QVX Writer Demo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Video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582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EE3C3-786A-5742-B8D4-CA4A8349C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(Matt) Work </a:t>
            </a:r>
            <a:r>
              <a:rPr lang="en-US" dirty="0"/>
              <a:t>Breakdown Schedule or Scrum Meeting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E99F0E-7D09-884C-9EAD-34D21EFFAB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983" y="1690688"/>
            <a:ext cx="10933321" cy="4574188"/>
          </a:xfrm>
        </p:spPr>
      </p:pic>
    </p:spTree>
    <p:extLst>
      <p:ext uri="{BB962C8B-B14F-4D97-AF65-F5344CB8AC3E}">
        <p14:creationId xmlns:p14="http://schemas.microsoft.com/office/powerpoint/2010/main" val="3797841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8999C-5D8B-B644-9E89-65E40034B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(Matt) Risk </a:t>
            </a:r>
            <a:r>
              <a:rPr lang="en-US" dirty="0"/>
              <a:t>Management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18B4867-6B58-0843-9204-E5D609FB2E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855702"/>
            <a:ext cx="10472597" cy="4273636"/>
          </a:xfrm>
        </p:spPr>
      </p:pic>
    </p:spTree>
    <p:extLst>
      <p:ext uri="{BB962C8B-B14F-4D97-AF65-F5344CB8AC3E}">
        <p14:creationId xmlns:p14="http://schemas.microsoft.com/office/powerpoint/2010/main" val="3816365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FF97E-02F6-1847-B1EB-7BBF9C3A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(Matt) Stakeholders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89263-BB90-DF43-A876-182E272B3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81000">
              <a:spcBef>
                <a:spcPts val="0"/>
              </a:spcBef>
              <a:buSzPts val="2400"/>
              <a:buChar char="●"/>
            </a:pPr>
            <a:r>
              <a:rPr lang="en-US" dirty="0"/>
              <a:t>NJIT</a:t>
            </a:r>
          </a:p>
          <a:p>
            <a:pPr marL="457200" lvl="0" indent="-381000">
              <a:spcBef>
                <a:spcPts val="0"/>
              </a:spcBef>
              <a:buSzPts val="2400"/>
              <a:buChar char="●"/>
            </a:pPr>
            <a:r>
              <a:rPr lang="en-US" dirty="0"/>
              <a:t>KNIME users</a:t>
            </a:r>
          </a:p>
          <a:p>
            <a:pPr marL="457200" lvl="0" indent="-381000">
              <a:spcBef>
                <a:spcPts val="0"/>
              </a:spcBef>
              <a:buSzPts val="2400"/>
              <a:buChar char="●"/>
            </a:pPr>
            <a:r>
              <a:rPr lang="en-US" dirty="0"/>
              <a:t>Qlik Tech and Qlik Sense</a:t>
            </a:r>
          </a:p>
        </p:txBody>
      </p:sp>
    </p:spTree>
    <p:extLst>
      <p:ext uri="{BB962C8B-B14F-4D97-AF65-F5344CB8AC3E}">
        <p14:creationId xmlns:p14="http://schemas.microsoft.com/office/powerpoint/2010/main" val="3244584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AD80-1052-D74A-965A-D7555216F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(Matt) Ability </a:t>
            </a:r>
            <a:r>
              <a:rPr lang="en-US" dirty="0"/>
              <a:t>to validate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7A46A-5983-2C4D-B463-C0E8ADF4A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57200" lvl="0" indent="-342900">
              <a:spcBef>
                <a:spcPts val="0"/>
              </a:spcBef>
              <a:buSzPts val="1800"/>
              <a:buChar char="❖"/>
            </a:pPr>
            <a:r>
              <a:rPr lang="en-US" dirty="0"/>
              <a:t>We consistently met each other by having follow up meetings to discuss how we can improve on the program each week through two different types of social media</a:t>
            </a:r>
          </a:p>
          <a:p>
            <a:pPr marL="914400" lvl="1" indent="-317500">
              <a:spcBef>
                <a:spcPts val="0"/>
              </a:spcBef>
              <a:buSzPts val="1400"/>
              <a:buChar char="➢"/>
            </a:pPr>
            <a:r>
              <a:rPr lang="en-US" dirty="0"/>
              <a:t>Skype for Business</a:t>
            </a:r>
          </a:p>
          <a:p>
            <a:pPr marL="914400" lvl="1" indent="-317500">
              <a:spcBef>
                <a:spcPts val="0"/>
              </a:spcBef>
              <a:buSzPts val="1400"/>
              <a:buChar char="➢"/>
            </a:pPr>
            <a:r>
              <a:rPr lang="en-US" dirty="0"/>
              <a:t>GroupMe</a:t>
            </a:r>
          </a:p>
          <a:p>
            <a:pPr marL="914400" lvl="1" indent="-317500">
              <a:spcBef>
                <a:spcPts val="0"/>
              </a:spcBef>
              <a:buSzPts val="1400"/>
              <a:buChar char="➢"/>
            </a:pPr>
            <a:r>
              <a:rPr lang="en-US" dirty="0"/>
              <a:t>Zoom</a:t>
            </a:r>
          </a:p>
          <a:p>
            <a:pPr marL="457200" lvl="0" indent="-342900">
              <a:spcBef>
                <a:spcPts val="0"/>
              </a:spcBef>
              <a:buSzPts val="1800"/>
              <a:buChar char="❖"/>
            </a:pPr>
            <a:r>
              <a:rPr lang="en-US" dirty="0"/>
              <a:t>Able to assign each other a duty or responsibility to complete a certain task</a:t>
            </a:r>
          </a:p>
          <a:p>
            <a:pPr marL="457200" lvl="0" indent="-342900">
              <a:spcBef>
                <a:spcPts val="0"/>
              </a:spcBef>
              <a:buSzPts val="1800"/>
              <a:buChar char="❖"/>
            </a:pPr>
            <a:r>
              <a:rPr lang="en-US" dirty="0"/>
              <a:t>Evaluate each other progress on their work</a:t>
            </a:r>
          </a:p>
          <a:p>
            <a:pPr marL="457200" lvl="0" indent="-342900">
              <a:spcBef>
                <a:spcPts val="0"/>
              </a:spcBef>
              <a:buSzPts val="1800"/>
              <a:buChar char="❖"/>
            </a:pPr>
            <a:r>
              <a:rPr lang="en-US" dirty="0"/>
              <a:t>Clarify any issues or problems we faced while developing our program</a:t>
            </a:r>
          </a:p>
          <a:p>
            <a:pPr marL="457200" lvl="0" indent="-342900">
              <a:spcBef>
                <a:spcPts val="0"/>
              </a:spcBef>
              <a:buSzPts val="1800"/>
              <a:buChar char="❖"/>
            </a:pPr>
            <a:r>
              <a:rPr lang="en-US" dirty="0"/>
              <a:t>Meet with the professor every two weeks to show our progress and update the professor with what we have completed in the project so far</a:t>
            </a:r>
          </a:p>
        </p:txBody>
      </p:sp>
    </p:spTree>
    <p:extLst>
      <p:ext uri="{BB962C8B-B14F-4D97-AF65-F5344CB8AC3E}">
        <p14:creationId xmlns:p14="http://schemas.microsoft.com/office/powerpoint/2010/main" val="1725056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73A6-DFC1-614D-A9D2-C76F0D63C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(Monica )Conclusion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D9899-8F19-D948-A59F-250BCC903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Successful prototypes</a:t>
            </a:r>
          </a:p>
          <a:p>
            <a:r>
              <a:rPr lang="en-US" dirty="0"/>
              <a:t>Add all the configuration options to read and write to different QVX files in QLIKVIEW and QLIKSENSE</a:t>
            </a:r>
          </a:p>
          <a:p>
            <a:r>
              <a:rPr lang="en-US" dirty="0"/>
              <a:t>Implement an Knime Node plugin on Java(Eclipse framework)</a:t>
            </a:r>
          </a:p>
        </p:txBody>
      </p:sp>
    </p:spTree>
    <p:extLst>
      <p:ext uri="{BB962C8B-B14F-4D97-AF65-F5344CB8AC3E}">
        <p14:creationId xmlns:p14="http://schemas.microsoft.com/office/powerpoint/2010/main" val="3001043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07B67-D5D8-D34F-822B-64199EB4C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(Monica) KNIME </a:t>
            </a:r>
            <a:r>
              <a:rPr lang="en-US" dirty="0"/>
              <a:t>and QLIKVIEW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C11D2-4F4A-B84D-9ECC-8D940F5CA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KNIME is an open source data analytics, reporting and integration platform. 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KNIME can uses adapters to load data from different source types like Big Data, Oracle, MySQL, MS-SQL. Excel, CSV.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1600"/>
              </a:spcBef>
            </a:pPr>
            <a:r>
              <a:rPr lang="en-US" dirty="0" err="1"/>
              <a:t>QlikView</a:t>
            </a:r>
            <a:r>
              <a:rPr lang="en-US" dirty="0"/>
              <a:t>/</a:t>
            </a:r>
            <a:r>
              <a:rPr lang="en-US" dirty="0" err="1"/>
              <a:t>QlikSense</a:t>
            </a:r>
            <a:r>
              <a:rPr lang="en-US" dirty="0"/>
              <a:t> is a data analytics platform which uses a proprietary data format (QVD) and also support a data exchange format (QVX).</a:t>
            </a:r>
          </a:p>
          <a:p>
            <a:pPr>
              <a:spcBef>
                <a:spcPts val="1600"/>
              </a:spcBef>
            </a:pPr>
            <a:endParaRPr lang="en-US" dirty="0"/>
          </a:p>
          <a:p>
            <a:pPr>
              <a:spcBef>
                <a:spcPts val="1600"/>
              </a:spcBef>
              <a:spcAft>
                <a:spcPts val="1600"/>
              </a:spcAft>
            </a:pPr>
            <a:r>
              <a:rPr lang="en-US" dirty="0"/>
              <a:t>Project Goal is to design and implement a KNIME QVX file adapter/node.</a:t>
            </a:r>
          </a:p>
        </p:txBody>
      </p:sp>
    </p:spTree>
    <p:extLst>
      <p:ext uri="{BB962C8B-B14F-4D97-AF65-F5344CB8AC3E}">
        <p14:creationId xmlns:p14="http://schemas.microsoft.com/office/powerpoint/2010/main" val="1611329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9B26-9061-C843-B89A-352334CE6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(Monica) KNIME </a:t>
            </a:r>
            <a:r>
              <a:rPr lang="en-US" dirty="0"/>
              <a:t>QVX Node Scope and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1D845-1557-D147-965A-4DBA86DAE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42900">
              <a:spcBef>
                <a:spcPts val="0"/>
              </a:spcBef>
              <a:buSzPts val="1800"/>
              <a:buChar char="●"/>
            </a:pPr>
            <a:endParaRPr lang="en-US" dirty="0"/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QVX Reader KNIME Node</a:t>
            </a:r>
          </a:p>
          <a:p>
            <a:pPr marL="914400" lvl="1" indent="-317500">
              <a:spcBef>
                <a:spcPts val="0"/>
              </a:spcBef>
              <a:buSzPts val="1400"/>
              <a:buChar char="○"/>
            </a:pPr>
            <a:r>
              <a:rPr lang="en-US" dirty="0"/>
              <a:t>Reads QVX file and transforms into KNIME node data at the output port</a:t>
            </a:r>
          </a:p>
          <a:p>
            <a:pPr marL="914400" lvl="1" indent="-317500">
              <a:spcBef>
                <a:spcPts val="0"/>
              </a:spcBef>
              <a:buSzPts val="1400"/>
              <a:buChar char="○"/>
            </a:pPr>
            <a:endParaRPr lang="en-US" dirty="0"/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endParaRPr lang="en-US" dirty="0"/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QVX Writer KNIME Node</a:t>
            </a:r>
          </a:p>
          <a:p>
            <a:pPr marL="914400" lvl="1" indent="-317500">
              <a:spcBef>
                <a:spcPts val="0"/>
              </a:spcBef>
              <a:buSzPts val="1400"/>
              <a:buChar char="○"/>
            </a:pPr>
            <a:r>
              <a:rPr lang="en-US" dirty="0"/>
              <a:t>Input port accepts a KNIME node data table</a:t>
            </a:r>
          </a:p>
          <a:p>
            <a:pPr marL="914400" lvl="1" indent="-317500">
              <a:spcBef>
                <a:spcPts val="0"/>
              </a:spcBef>
              <a:buSzPts val="1400"/>
              <a:buChar char="○"/>
            </a:pPr>
            <a:r>
              <a:rPr lang="en-US" dirty="0"/>
              <a:t>Use the KNIME node data table to generate a QVX file</a:t>
            </a:r>
          </a:p>
        </p:txBody>
      </p:sp>
    </p:spTree>
    <p:extLst>
      <p:ext uri="{BB962C8B-B14F-4D97-AF65-F5344CB8AC3E}">
        <p14:creationId xmlns:p14="http://schemas.microsoft.com/office/powerpoint/2010/main" val="3038490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D74DC-348F-6140-9C43-C7C144BC5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(Monica) QVX </a:t>
            </a:r>
            <a:r>
              <a:rPr lang="en-US" dirty="0"/>
              <a:t>File Format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F0330D-4827-5243-A84E-A19738BA7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336085"/>
            <a:ext cx="10515599" cy="5019472"/>
          </a:xfrm>
        </p:spPr>
      </p:pic>
    </p:spTree>
    <p:extLst>
      <p:ext uri="{BB962C8B-B14F-4D97-AF65-F5344CB8AC3E}">
        <p14:creationId xmlns:p14="http://schemas.microsoft.com/office/powerpoint/2010/main" val="3053344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7BE8F-37DC-8D4F-BC57-11C6DF142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(Matt) </a:t>
            </a:r>
            <a:r>
              <a:rPr lang="en-US" smtClean="0"/>
              <a:t>Project </a:t>
            </a:r>
            <a:r>
              <a:rPr lang="en-US" dirty="0"/>
              <a:t>Strategy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EC5D6-0881-E646-A759-86249C547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4290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ts val="1800"/>
              <a:buFont typeface="Arial"/>
              <a:buChar char="●"/>
            </a:pPr>
            <a:r>
              <a:rPr lang="en-US" dirty="0"/>
              <a:t>Node development</a:t>
            </a:r>
          </a:p>
          <a:p>
            <a:pPr marL="914400" lvl="1" indent="-317500">
              <a:lnSpc>
                <a:spcPct val="115000"/>
              </a:lnSpc>
              <a:spcBef>
                <a:spcPts val="0"/>
              </a:spcBef>
              <a:buSzPts val="1400"/>
              <a:buChar char="○"/>
            </a:pPr>
            <a:r>
              <a:rPr lang="en-US" dirty="0"/>
              <a:t>In Eclipse, install KNIME plug-in</a:t>
            </a:r>
          </a:p>
          <a:p>
            <a:pPr marL="914400" lvl="1" indent="-317500">
              <a:lnSpc>
                <a:spcPct val="115000"/>
              </a:lnSpc>
              <a:spcBef>
                <a:spcPts val="0"/>
              </a:spcBef>
              <a:buSzPts val="1400"/>
              <a:buChar char="○"/>
            </a:pPr>
            <a:r>
              <a:rPr lang="en-US" dirty="0"/>
              <a:t>New Node Wizard</a:t>
            </a:r>
          </a:p>
          <a:p>
            <a:pPr marL="914400" lvl="1" indent="-317500">
              <a:lnSpc>
                <a:spcPct val="115000"/>
              </a:lnSpc>
              <a:spcBef>
                <a:spcPts val="0"/>
              </a:spcBef>
              <a:buSzPts val="1400"/>
              <a:buChar char="○"/>
            </a:pPr>
            <a:r>
              <a:rPr lang="en-US" dirty="0"/>
              <a:t>Modify node to include basic configuration options</a:t>
            </a:r>
          </a:p>
          <a:p>
            <a:pPr marL="914400" lvl="1" indent="-317500">
              <a:lnSpc>
                <a:spcPct val="115000"/>
              </a:lnSpc>
              <a:spcBef>
                <a:spcPts val="0"/>
              </a:spcBef>
              <a:buSzPts val="1400"/>
              <a:buChar char="○"/>
            </a:pPr>
            <a:r>
              <a:rPr lang="en-US" dirty="0"/>
              <a:t>Add more advanced configuration options</a:t>
            </a:r>
          </a:p>
          <a:p>
            <a:pPr marL="914400" lvl="1" indent="-317500">
              <a:lnSpc>
                <a:spcPct val="115000"/>
              </a:lnSpc>
              <a:spcBef>
                <a:spcPts val="0"/>
              </a:spcBef>
              <a:buSzPts val="1400"/>
              <a:buChar char="○"/>
            </a:pPr>
            <a:endParaRPr lang="en-US" dirty="0"/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Write code that convert data tables to QVX form and vice versa</a:t>
            </a:r>
          </a:p>
          <a:p>
            <a:pPr marL="914400" lvl="1" indent="-317500">
              <a:spcBef>
                <a:spcPts val="0"/>
              </a:spcBef>
              <a:buSzPts val="1400"/>
              <a:buChar char="○"/>
            </a:pPr>
            <a:r>
              <a:rPr lang="en-US" dirty="0"/>
              <a:t>Use JAXB library to encode/decode XML</a:t>
            </a:r>
          </a:p>
          <a:p>
            <a:pPr marL="914400" lvl="1" indent="-317500">
              <a:spcBef>
                <a:spcPts val="0"/>
              </a:spcBef>
              <a:buSzPts val="1400"/>
              <a:buChar char="○"/>
            </a:pPr>
            <a:r>
              <a:rPr lang="en-US" dirty="0"/>
              <a:t>The XSD specifies the XML format of the data portion of the QVX file</a:t>
            </a:r>
          </a:p>
        </p:txBody>
      </p:sp>
    </p:spTree>
    <p:extLst>
      <p:ext uri="{BB962C8B-B14F-4D97-AF65-F5344CB8AC3E}">
        <p14:creationId xmlns:p14="http://schemas.microsoft.com/office/powerpoint/2010/main" val="4193018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5D42B-E7BC-E84A-8810-FCC8F75C5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smtClean="0"/>
              <a:t>(Matt) </a:t>
            </a:r>
            <a:r>
              <a:rPr lang="en" smtClean="0"/>
              <a:t>Project </a:t>
            </a:r>
            <a:r>
              <a:rPr lang="en" dirty="0"/>
              <a:t>Strategy and Class Diagrams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74356-44B5-DA41-AA8E-C7E8AAA82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  </a:t>
            </a:r>
          </a:p>
        </p:txBody>
      </p:sp>
      <p:pic>
        <p:nvPicPr>
          <p:cNvPr id="4" name="Google Shape;91;p14" descr="Screen Shot 2019-04-18 at 12.40.21 PM.png">
            <a:extLst>
              <a:ext uri="{FF2B5EF4-FFF2-40B4-BE49-F238E27FC236}">
                <a16:creationId xmlns:a16="http://schemas.microsoft.com/office/drawing/2014/main" id="{5E3D1ADC-0DBE-C147-A9BC-A023E3F040CC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>
            <a:alphaModFix/>
          </a:blip>
          <a:srcRect l="1607" t="7961" r="27801" b="19842"/>
          <a:stretch/>
        </p:blipFill>
        <p:spPr>
          <a:xfrm>
            <a:off x="614361" y="1690688"/>
            <a:ext cx="10739439" cy="4952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8626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75411-83FA-4C44-8AF7-660D6E847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(Monica) Diagram </a:t>
            </a:r>
            <a:r>
              <a:rPr lang="en-US" dirty="0"/>
              <a:t>for QVX Reader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5B159-4B38-FD4D-A7A8-BC6091116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dk1"/>
                </a:solidFill>
              </a:rPr>
              <a:t>Including testing by outputting the data into a KNIME data table, and verifying the data is what we expect it to be.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062" y="3019151"/>
            <a:ext cx="9715072" cy="2237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217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2A92C-0B5B-DE49-BEE6-CD8971BCE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(Monica) Prototypes </a:t>
            </a:r>
            <a:r>
              <a:rPr lang="en-US" dirty="0"/>
              <a:t>for QVX Reader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68C450-620E-A34E-8BE3-5AEF9F7F23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512315"/>
            <a:ext cx="10881983" cy="498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03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090F8-B1FD-5442-85E9-385CB0EA7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(Monica) Prototypes </a:t>
            </a:r>
            <a:r>
              <a:rPr lang="en-US" dirty="0"/>
              <a:t>for QVX Reader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CF4771-EE14-7E4F-BCD2-70F96E8A8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9399" y="1547813"/>
            <a:ext cx="6106864" cy="4810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1AF9C7-4C07-1A47-B3FC-DDD5F9018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7" y="1547813"/>
            <a:ext cx="558165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113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659</TotalTime>
  <Words>469</Words>
  <Application>Microsoft Office PowerPoint</Application>
  <PresentationFormat>Widescreen</PresentationFormat>
  <Paragraphs>66</Paragraphs>
  <Slides>19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(Monica) Final Capstone Showcase: QVX Nodes in KNIME</vt:lpstr>
      <vt:lpstr>(Monica) KNIME and QLIKVIEW Overview</vt:lpstr>
      <vt:lpstr>(Monica) KNIME QVX Node Scope and Requirements</vt:lpstr>
      <vt:lpstr>(Monica) QVX File Format</vt:lpstr>
      <vt:lpstr>(Matt) Project Strategy Details</vt:lpstr>
      <vt:lpstr>(Matt) Project Strategy and Class Diagrams</vt:lpstr>
      <vt:lpstr>(Monica) Diagram for QVX Reader</vt:lpstr>
      <vt:lpstr>(Monica) Prototypes for QVX Reader</vt:lpstr>
      <vt:lpstr>(Monica) Prototypes for QVX Reader</vt:lpstr>
      <vt:lpstr>(Matt) Diagram for QVX Writer</vt:lpstr>
      <vt:lpstr>(Matt)Prototypes for QVX Writer</vt:lpstr>
      <vt:lpstr>(Matt) Prototypes for QVX Writer</vt:lpstr>
      <vt:lpstr>(Monica) KNIME QVX Reader Demo</vt:lpstr>
      <vt:lpstr>(Matt) KNIME QVX Writer Demo</vt:lpstr>
      <vt:lpstr>(Matt) Work Breakdown Schedule or Scrum Meeting</vt:lpstr>
      <vt:lpstr>(Matt) Risk Management</vt:lpstr>
      <vt:lpstr>(Matt) Stakeholders</vt:lpstr>
      <vt:lpstr>(Matt) Ability to validate</vt:lpstr>
      <vt:lpstr>(Monica )Conclusion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Capstone Showcase: QVX Nodes in KNIME</dc:title>
  <dc:creator>Microsoft Office User</dc:creator>
  <cp:lastModifiedBy>Matt</cp:lastModifiedBy>
  <cp:revision>24</cp:revision>
  <dcterms:created xsi:type="dcterms:W3CDTF">2019-04-14T16:53:24Z</dcterms:created>
  <dcterms:modified xsi:type="dcterms:W3CDTF">2019-05-03T00:13:50Z</dcterms:modified>
</cp:coreProperties>
</file>

<file path=docProps/thumbnail.jpeg>
</file>